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  <p:sldMasterId id="2147483960" r:id="rId2"/>
    <p:sldMasterId id="2147484020" r:id="rId3"/>
  </p:sldMasterIdLst>
  <p:notesMasterIdLst>
    <p:notesMasterId r:id="rId5"/>
  </p:notesMasterIdLst>
  <p:sldIdLst>
    <p:sldId id="287" r:id="rId4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477" autoAdjust="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5B918F15-A677-4AB3-8AEA-17F6C973FA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438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 algn="ctr">
              <a:buNone/>
              <a:defRPr sz="2100"/>
            </a:lvl2pPr>
            <a:lvl3pPr marL="685801" indent="0" algn="ctr">
              <a:buNone/>
              <a:defRPr sz="1801"/>
            </a:lvl3pPr>
            <a:lvl4pPr marL="1028700" indent="0" algn="ctr">
              <a:buNone/>
              <a:defRPr sz="1500"/>
            </a:lvl4pPr>
            <a:lvl5pPr marL="1371601" indent="0" algn="ctr">
              <a:buNone/>
              <a:defRPr sz="1500"/>
            </a:lvl5pPr>
            <a:lvl6pPr marL="1714499" indent="0" algn="ctr">
              <a:buNone/>
              <a:defRPr sz="1500"/>
            </a:lvl6pPr>
            <a:lvl7pPr marL="2057402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199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9934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69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0378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0643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 algn="ctr">
              <a:buNone/>
              <a:defRPr sz="2100"/>
            </a:lvl2pPr>
            <a:lvl3pPr marL="685801" indent="0" algn="ctr">
              <a:buNone/>
              <a:defRPr sz="1801"/>
            </a:lvl3pPr>
            <a:lvl4pPr marL="1028700" indent="0" algn="ctr">
              <a:buNone/>
              <a:defRPr sz="1500"/>
            </a:lvl4pPr>
            <a:lvl5pPr marL="1371601" indent="0" algn="ctr">
              <a:buNone/>
              <a:defRPr sz="1500"/>
            </a:lvl5pPr>
            <a:lvl6pPr marL="1714499" indent="0" algn="ctr">
              <a:buNone/>
              <a:defRPr sz="1500"/>
            </a:lvl6pPr>
            <a:lvl7pPr marL="2057402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199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4064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762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12423"/>
            <a:ext cx="105156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52649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8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160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44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57402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31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4044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500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37" y="1681852"/>
            <a:ext cx="5156201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37" y="2507566"/>
            <a:ext cx="515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9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9" y="2507566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84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33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529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16"/>
            <a:ext cx="393192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9" y="990600"/>
            <a:ext cx="6172201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561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296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00"/>
            <a:ext cx="393192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9" y="990600"/>
            <a:ext cx="6172201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899" indent="0">
              <a:buNone/>
              <a:defRPr sz="2100"/>
            </a:lvl2pPr>
            <a:lvl3pPr marL="685801" indent="0">
              <a:buNone/>
              <a:defRPr sz="1801"/>
            </a:lvl3pPr>
            <a:lvl4pPr marL="1028700" indent="0">
              <a:buNone/>
              <a:defRPr sz="1500"/>
            </a:lvl4pPr>
            <a:lvl5pPr marL="1371601" indent="0">
              <a:buNone/>
              <a:defRPr sz="1500"/>
            </a:lvl5pPr>
            <a:lvl6pPr marL="1714499" indent="0">
              <a:buNone/>
              <a:defRPr sz="1500"/>
            </a:lvl6pPr>
            <a:lvl7pPr marL="2057402" indent="0">
              <a:buNone/>
              <a:defRPr sz="1500"/>
            </a:lvl7pPr>
            <a:lvl8pPr marL="2400300" indent="0">
              <a:buNone/>
              <a:defRPr sz="1500"/>
            </a:lvl8pPr>
            <a:lvl9pPr marL="2743199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8722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7383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0378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307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0544A3-3F79-49A8-786A-DEC00CF50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1ABB8-5A39-6D80-BD74-B1ACFC49E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675E5-F951-F788-6C33-DCD2DBFA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06768B-6D40-AEAA-D29B-E04514A48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960ABD-59C8-A39C-8000-6F89FDB91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983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623576-4AFE-D4B4-E86B-DAD9FDF3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8DD282-7F3F-7613-4E0B-CFE8F8CA9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D6DAE-887C-AE79-309D-FF4665D6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C60959-A062-2666-F55E-B44F91DFE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A1D952-B592-D10F-4632-4670C2A7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9936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6BDE26-B280-E07E-CDF5-1ED304A4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8FC4F2-FAEA-4F00-2292-E6930149E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83DDE2-9E25-3078-E9E8-0AA97B42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A3294C-2600-1649-E600-EEF8C4CA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3DB1E2-2D64-7F37-0FC9-B5C19EE3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25290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47ED6-E144-826C-755B-EBD5CE03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F2A58F-C944-FDE8-75D9-9467C5994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69DCCB-0AF3-7F4C-99C2-C8322C2C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9A323C-2102-9634-17D2-7D982E3D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52EC74-EF11-09F6-ED27-34AB8EC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573279-697A-F11F-1FA9-7DF8EF723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56627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78A1C-BAF4-1323-4E5F-8A622F19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A80549-0484-710F-C408-9FBCA36B5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5CBADE-9ABD-2B9C-8139-968853840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D6BFF6-A329-56DF-ED08-F02E7EE27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8DECE7E-FB90-957A-9283-26418A75B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E73E63C-5DA1-14F9-E9CF-6D8E5D46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CDD9855-6A2F-FC03-DDB4-5D2E4462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5F338D-37F4-A12D-D1A5-20F68C44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13462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4DAEAD-BA65-8116-348C-31238E76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04E062A-7702-09D1-4D93-57D5B1EE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6141AF-2F22-569E-FB01-9EB8D450F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80DD28-915A-5719-F8C5-0CF710BD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85404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3B2A50-FC55-3CAA-9661-FA5E15A66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88A477-968C-1102-EE0A-D7C508071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6E59B6-2E95-508F-FCE4-8023C716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116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12423"/>
            <a:ext cx="105156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52649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8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160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44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57402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31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972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409A0B-9EB9-B55E-2408-27EAF51FD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B3C1E5-F797-CDE4-C225-0BA54A3A5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6F31CE-80A0-3B8D-3132-EBF1C23E6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CA8131-0FFD-2B04-592C-2182AE15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F6D2A5-9570-7E8F-C320-14951E2F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836910-7882-86A6-FEC8-ED234EA4F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41904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3C420D-805D-6C5D-5E85-BB314F344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4B100A7-0C1A-D6F3-C397-F6B9A18A6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D608CC-74CB-5960-58AE-D6E8AF0AB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FE1488-5747-7E16-DE44-AA7D52F0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0E9CE1-5B02-CB53-59CD-296994ED9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827F0D-538C-3B21-1742-8F6D931F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1210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3F40D-D508-B2F6-01D0-DE960ED6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D2DF77-EBE8-64AF-DF60-2324D3B36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ED47A7-B9F9-5733-866C-C68EF87F0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BFDB0D-8551-7713-6CB9-426BF514A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E96467-F53C-5CC0-A277-6FC1F8EA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14905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732D92D-916F-A3DE-5267-A70FE25F5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13518C7-204C-9A6E-6A06-0E7073CD7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783AE5-7062-A068-F224-7100BF907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8CDA05-38BF-8BBE-AF12-6AC0A51D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36551C-F524-CB49-0A98-56391FBA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895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79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37" y="1681852"/>
            <a:ext cx="5156201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37" y="2507566"/>
            <a:ext cx="515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9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9" y="2507566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9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9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557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16"/>
            <a:ext cx="393192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9" y="990600"/>
            <a:ext cx="6172201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692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00"/>
            <a:ext cx="393192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9" y="990600"/>
            <a:ext cx="6172201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899" indent="0">
              <a:buNone/>
              <a:defRPr sz="2100"/>
            </a:lvl2pPr>
            <a:lvl3pPr marL="685801" indent="0">
              <a:buNone/>
              <a:defRPr sz="1801"/>
            </a:lvl3pPr>
            <a:lvl4pPr marL="1028700" indent="0">
              <a:buNone/>
              <a:defRPr sz="1500"/>
            </a:lvl4pPr>
            <a:lvl5pPr marL="1371601" indent="0">
              <a:buNone/>
              <a:defRPr sz="1500"/>
            </a:lvl5pPr>
            <a:lvl6pPr marL="1714499" indent="0">
              <a:buNone/>
              <a:defRPr sz="1500"/>
            </a:lvl6pPr>
            <a:lvl7pPr marL="2057402" indent="0">
              <a:buNone/>
              <a:defRPr sz="1500"/>
            </a:lvl7pPr>
            <a:lvl8pPr marL="2400300" indent="0">
              <a:buNone/>
              <a:defRPr sz="1500"/>
            </a:lvl8pPr>
            <a:lvl9pPr marL="2743199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05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9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9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06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80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1" indent="-171451" algn="l" defTabSz="685801" rtl="0" eaLnBrk="1" latinLnBrk="0" hangingPunct="1">
        <a:lnSpc>
          <a:spcPct val="90000"/>
        </a:lnSpc>
        <a:spcBef>
          <a:spcPts val="751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1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2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8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2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9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9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018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1" indent="-171451" algn="l" defTabSz="685801" rtl="0" eaLnBrk="1" latinLnBrk="0" hangingPunct="1">
        <a:lnSpc>
          <a:spcPct val="90000"/>
        </a:lnSpc>
        <a:spcBef>
          <a:spcPts val="751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1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2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8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2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BE4C6C-1247-09A3-8E38-28E80AF14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F1C027-5014-26FC-70E4-44C199CC0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3B8A2E-B5CB-E817-9520-81FB82FD7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A8729B-7A51-6E27-DB86-18B4EB85F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AAA399-6F81-0693-4D35-2CC76017E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929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94873E-AC97-F8C7-A187-6903AA59BC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08691" y="2974556"/>
            <a:ext cx="6374627" cy="347916"/>
          </a:xfrm>
          <a:prstGeom prst="rect">
            <a:avLst/>
          </a:prstGeom>
          <a:noFill/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661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演題名：　　　　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FB9114E-2E6B-6A38-BF04-5FFC4B8F9C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08691" y="3636247"/>
            <a:ext cx="6374627" cy="347916"/>
          </a:xfrm>
          <a:prstGeom prst="rect">
            <a:avLst/>
          </a:prstGeom>
          <a:solidFill>
            <a:schemeClr val="bg1"/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661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発表者：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09BAB85-87BA-EC93-8550-C879C5D13E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28931" y="4969122"/>
            <a:ext cx="6934148" cy="675748"/>
          </a:xfrm>
          <a:prstGeom prst="rect">
            <a:avLst/>
          </a:prstGeom>
          <a:solidFill>
            <a:schemeClr val="bg1"/>
          </a:solidFill>
          <a:effectLst>
            <a:softEdge rad="31750"/>
          </a:effectLst>
        </p:spPr>
        <p:txBody>
          <a:bodyPr wrap="none" rtlCol="0" anchor="ctr">
            <a:noAutofit/>
          </a:bodyPr>
          <a:lstStyle/>
          <a:p>
            <a:pPr algn="ctr">
              <a:spcBef>
                <a:spcPts val="1661"/>
              </a:spcBef>
              <a:spcAft>
                <a:spcPts val="2769"/>
              </a:spcAft>
            </a:pPr>
            <a:r>
              <a:rPr kumimoji="1" lang="ja-JP" altLang="en-US" sz="2216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本演題の発表に際して開示すべき</a:t>
            </a:r>
            <a:r>
              <a:rPr kumimoji="1" lang="en-US" altLang="ja-JP" sz="2216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COI</a:t>
            </a:r>
            <a:r>
              <a:rPr kumimoji="1" lang="ja-JP" altLang="en-US" sz="2216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はありません。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1A558D8-C128-1D4E-C317-75768535F342}"/>
              </a:ext>
            </a:extLst>
          </p:cNvPr>
          <p:cNvSpPr txBox="1">
            <a:spLocks/>
          </p:cNvSpPr>
          <p:nvPr/>
        </p:nvSpPr>
        <p:spPr>
          <a:xfrm>
            <a:off x="0" y="107554"/>
            <a:ext cx="12192000" cy="15504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日本</a:t>
            </a: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NP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学会第</a:t>
            </a: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12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回学術集会</a:t>
            </a:r>
            <a:endParaRPr kumimoji="1" lang="en-US" altLang="ja-JP" sz="4063" b="1" dirty="0">
              <a:solidFill>
                <a:srgbClr val="011D2B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COI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開示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D86B2013-2C5C-AD3E-18D2-2B068DE04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09" y="107554"/>
            <a:ext cx="1296417" cy="133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2461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625</TotalTime>
  <Words>24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UD デジタル 教科書体 NK</vt:lpstr>
      <vt:lpstr>游ゴシック</vt:lpstr>
      <vt:lpstr>游ゴシック Light</vt:lpstr>
      <vt:lpstr>Arial</vt:lpstr>
      <vt:lpstr>Calibri</vt:lpstr>
      <vt:lpstr>Calibri Light</vt:lpstr>
      <vt:lpstr>Wingdings 2</vt:lpstr>
      <vt:lpstr>HDOfficeLightV0</vt:lpstr>
      <vt:lpstr>1_HDOfficeLightV0</vt:lpstr>
      <vt:lpstr>Office テーマ</vt:lpstr>
      <vt:lpstr>PowerPoint プレゼンテーション</vt:lpstr>
    </vt:vector>
  </TitlesOfParts>
  <Company>Clearly Presented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Business PowerPoint Template</dc:title>
  <dc:creator>Presentation Magazine</dc:creator>
  <cp:lastModifiedBy>Kyoko Watanabe</cp:lastModifiedBy>
  <cp:revision>58</cp:revision>
  <cp:lastPrinted>2020-06-05T04:39:06Z</cp:lastPrinted>
  <dcterms:created xsi:type="dcterms:W3CDTF">2009-11-03T13:35:13Z</dcterms:created>
  <dcterms:modified xsi:type="dcterms:W3CDTF">2026-05-06T21:54:31Z</dcterms:modified>
</cp:coreProperties>
</file>