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  <p:sldMasterId id="2147483960" r:id="rId2"/>
    <p:sldMasterId id="2147483972" r:id="rId3"/>
  </p:sldMasterIdLst>
  <p:notesMasterIdLst>
    <p:notesMasterId r:id="rId5"/>
  </p:notesMasterIdLst>
  <p:sldIdLst>
    <p:sldId id="292" r:id="rId4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235D8C-7789-4669-B7B5-40F9F4D078F6}" v="68" dt="2022-08-27T12:05:29.4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477" autoAdjust="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4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6" rIns="99032" bIns="4951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6" rIns="99032" bIns="4951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42"/>
            <a:ext cx="5679440" cy="4605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6" rIns="99032" bIns="49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6" rIns="99032" bIns="4951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6" rIns="99032" bIns="495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5B918F15-A677-4AB3-8AEA-17F6C973FA1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14380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899" indent="0" algn="ctr">
              <a:buNone/>
              <a:defRPr sz="2100"/>
            </a:lvl2pPr>
            <a:lvl3pPr marL="685801" indent="0" algn="ctr">
              <a:buNone/>
              <a:defRPr sz="1801"/>
            </a:lvl3pPr>
            <a:lvl4pPr marL="1028700" indent="0" algn="ctr">
              <a:buNone/>
              <a:defRPr sz="1500"/>
            </a:lvl4pPr>
            <a:lvl5pPr marL="1371601" indent="0" algn="ctr">
              <a:buNone/>
              <a:defRPr sz="1500"/>
            </a:lvl5pPr>
            <a:lvl6pPr marL="1714499" indent="0" algn="ctr">
              <a:buNone/>
              <a:defRPr sz="1500"/>
            </a:lvl6pPr>
            <a:lvl7pPr marL="2057402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199" indent="0" algn="ctr">
              <a:buNone/>
              <a:defRPr sz="15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59934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6984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0376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20643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899" indent="0" algn="ctr">
              <a:buNone/>
              <a:defRPr sz="2100"/>
            </a:lvl2pPr>
            <a:lvl3pPr marL="685801" indent="0" algn="ctr">
              <a:buNone/>
              <a:defRPr sz="1801"/>
            </a:lvl3pPr>
            <a:lvl4pPr marL="1028700" indent="0" algn="ctr">
              <a:buNone/>
              <a:defRPr sz="1500"/>
            </a:lvl4pPr>
            <a:lvl5pPr marL="1371601" indent="0" algn="ctr">
              <a:buNone/>
              <a:defRPr sz="1500"/>
            </a:lvl5pPr>
            <a:lvl6pPr marL="1714499" indent="0" algn="ctr">
              <a:buNone/>
              <a:defRPr sz="1500"/>
            </a:lvl6pPr>
            <a:lvl7pPr marL="2057402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199" indent="0" algn="ctr">
              <a:buNone/>
              <a:defRPr sz="15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44064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77621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3" y="1712423"/>
            <a:ext cx="105156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3" y="4552647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899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80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4pPr>
            <a:lvl5pPr marL="1371601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5pPr>
            <a:lvl6pPr marL="1714499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6pPr>
            <a:lvl7pPr marL="2057402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8pPr>
            <a:lvl9pPr marL="2743199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4044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3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8803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50097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36" y="1681852"/>
            <a:ext cx="5156201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1" b="1"/>
            </a:lvl1pPr>
            <a:lvl2pPr marL="342899" indent="0">
              <a:buNone/>
              <a:defRPr sz="1500" b="1"/>
            </a:lvl2pPr>
            <a:lvl3pPr marL="685801" indent="0">
              <a:buNone/>
              <a:defRPr sz="1351" b="1"/>
            </a:lvl3pPr>
            <a:lvl4pPr marL="1028700" indent="0">
              <a:buNone/>
              <a:defRPr sz="1200" b="1"/>
            </a:lvl4pPr>
            <a:lvl5pPr marL="1371601" indent="0">
              <a:buNone/>
              <a:defRPr sz="1200" b="1"/>
            </a:lvl5pPr>
            <a:lvl6pPr marL="1714499" indent="0">
              <a:buNone/>
              <a:defRPr sz="1200" b="1"/>
            </a:lvl6pPr>
            <a:lvl7pPr marL="2057402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199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36" y="2507564"/>
            <a:ext cx="51562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8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1" b="1"/>
            </a:lvl1pPr>
            <a:lvl2pPr marL="342899" indent="0">
              <a:buNone/>
              <a:defRPr sz="1500" b="1"/>
            </a:lvl2pPr>
            <a:lvl3pPr marL="685801" indent="0">
              <a:buNone/>
              <a:defRPr sz="1351" b="1"/>
            </a:lvl3pPr>
            <a:lvl4pPr marL="1028700" indent="0">
              <a:buNone/>
              <a:defRPr sz="1200" b="1"/>
            </a:lvl4pPr>
            <a:lvl5pPr marL="1371601" indent="0">
              <a:buNone/>
              <a:defRPr sz="1200" b="1"/>
            </a:lvl5pPr>
            <a:lvl6pPr marL="1714499" indent="0">
              <a:buNone/>
              <a:defRPr sz="1200" b="1"/>
            </a:lvl6pPr>
            <a:lvl7pPr marL="2057402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199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8" y="2507564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3842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9339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5297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51" y="457214"/>
            <a:ext cx="393192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8" y="990600"/>
            <a:ext cx="6172201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1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51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899" indent="0">
              <a:buNone/>
              <a:defRPr sz="900"/>
            </a:lvl2pPr>
            <a:lvl3pPr marL="685801" indent="0">
              <a:buNone/>
              <a:defRPr sz="751"/>
            </a:lvl3pPr>
            <a:lvl4pPr marL="1028700" indent="0">
              <a:buNone/>
              <a:defRPr sz="675"/>
            </a:lvl4pPr>
            <a:lvl5pPr marL="1371601" indent="0">
              <a:buNone/>
              <a:defRPr sz="675"/>
            </a:lvl5pPr>
            <a:lvl6pPr marL="1714499" indent="0">
              <a:buNone/>
              <a:defRPr sz="675"/>
            </a:lvl6pPr>
            <a:lvl7pPr marL="2057402" indent="0">
              <a:buNone/>
              <a:defRPr sz="675"/>
            </a:lvl7pPr>
            <a:lvl8pPr marL="2400300" indent="0">
              <a:buNone/>
              <a:defRPr sz="675"/>
            </a:lvl8pPr>
            <a:lvl9pPr marL="2743199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85610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42965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51" y="457200"/>
            <a:ext cx="393192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8" y="990600"/>
            <a:ext cx="6172201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899" indent="0">
              <a:buNone/>
              <a:defRPr sz="2100"/>
            </a:lvl2pPr>
            <a:lvl3pPr marL="685801" indent="0">
              <a:buNone/>
              <a:defRPr sz="1801"/>
            </a:lvl3pPr>
            <a:lvl4pPr marL="1028700" indent="0">
              <a:buNone/>
              <a:defRPr sz="1500"/>
            </a:lvl4pPr>
            <a:lvl5pPr marL="1371601" indent="0">
              <a:buNone/>
              <a:defRPr sz="1500"/>
            </a:lvl5pPr>
            <a:lvl6pPr marL="1714499" indent="0">
              <a:buNone/>
              <a:defRPr sz="1500"/>
            </a:lvl6pPr>
            <a:lvl7pPr marL="2057402" indent="0">
              <a:buNone/>
              <a:defRPr sz="1500"/>
            </a:lvl7pPr>
            <a:lvl8pPr marL="2400300" indent="0">
              <a:buNone/>
              <a:defRPr sz="1500"/>
            </a:lvl8pPr>
            <a:lvl9pPr marL="2743199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51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899" indent="0">
              <a:buNone/>
              <a:defRPr sz="900"/>
            </a:lvl2pPr>
            <a:lvl3pPr marL="685801" indent="0">
              <a:buNone/>
              <a:defRPr sz="751"/>
            </a:lvl3pPr>
            <a:lvl4pPr marL="1028700" indent="0">
              <a:buNone/>
              <a:defRPr sz="675"/>
            </a:lvl4pPr>
            <a:lvl5pPr marL="1371601" indent="0">
              <a:buNone/>
              <a:defRPr sz="675"/>
            </a:lvl5pPr>
            <a:lvl6pPr marL="1714499" indent="0">
              <a:buNone/>
              <a:defRPr sz="675"/>
            </a:lvl6pPr>
            <a:lvl7pPr marL="2057402" indent="0">
              <a:buNone/>
              <a:defRPr sz="675"/>
            </a:lvl7pPr>
            <a:lvl8pPr marL="2400300" indent="0">
              <a:buNone/>
              <a:defRPr sz="675"/>
            </a:lvl8pPr>
            <a:lvl9pPr marL="2743199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87228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973833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0376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53075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0544A3-3F79-49A8-786A-DEC00CF50F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7C1ABB8-5A39-6D80-BD74-B1ACFC49E3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6675E5-F951-F788-6C33-DCD2DBFA8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706768B-6D40-AEAA-D29B-E04514A48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960ABD-59C8-A39C-8000-6F89FDB91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781139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623576-4AFE-D4B4-E86B-DAD9FDF35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58DD282-7F3F-7613-4E0B-CFE8F8CA9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BD6DAE-887C-AE79-309D-FF4665D66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AC60959-A062-2666-F55E-B44F91DFE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A1D952-B592-D10F-4632-4670C2A70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857850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6BDE26-B280-E07E-CDF5-1ED304A41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08FC4F2-FAEA-4F00-2292-E6930149E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883DDE2-9E25-3078-E9E8-0AA97B429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A3294C-2600-1649-E600-EEF8C4CA2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3DB1E2-2D64-7F37-0FC9-B5C19EE3B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45932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D47ED6-E144-826C-755B-EBD5CE039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F2A58F-C944-FDE8-75D9-9467C5994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069DCCB-0AF3-7F4C-99C2-C8322C2CD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B9A323C-2102-9634-17D2-7D982E3D4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B52EC74-EF11-09F6-ED27-34AB8EC1A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2573279-697A-F11F-1FA9-7DF8EF723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57215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C78A1C-BAF4-1323-4E5F-8A622F194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BA80549-0484-710F-C408-9FBCA36B54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45CBADE-9ABD-2B9C-8139-968853840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AD6BFF6-A329-56DF-ED08-F02E7EE27E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8DECE7E-FB90-957A-9283-26418A75B6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E73E63C-5DA1-14F9-E9CF-6D8E5D46A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CDD9855-6A2F-FC03-DDB4-5D2E4462F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85F338D-37F4-A12D-D1A5-20F68C44D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722980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4DAEAD-BA65-8116-348C-31238E762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04E062A-7702-09D1-4D93-57D5B1EE3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D6141AF-2F22-569E-FB01-9EB8D450F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880DD28-915A-5719-F8C5-0CF710BDD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058486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E3B2A50-FC55-3CAA-9661-FA5E15A66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B88A477-968C-1102-EE0A-D7C508071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76E59B6-2E95-508F-FCE4-8023C7169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07338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3" y="1712423"/>
            <a:ext cx="105156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3" y="4552647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899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80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4pPr>
            <a:lvl5pPr marL="1371601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5pPr>
            <a:lvl6pPr marL="1714499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6pPr>
            <a:lvl7pPr marL="2057402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8pPr>
            <a:lvl9pPr marL="2743199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3297264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409A0B-9EB9-B55E-2408-27EAF51FD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B3C1E5-F797-CDE4-C225-0BA54A3A5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A6F31CE-80A0-3B8D-3132-EBF1C23E6B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6CA8131-0FFD-2B04-592C-2182AE15B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4F6D2A5-9570-7E8F-C320-14951E2F6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2836910-7882-86A6-FEC8-ED234EA4F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53833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3C420D-805D-6C5D-5E85-BB314F344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4B100A7-0C1A-D6F3-C397-F6B9A18A67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AD608CC-74CB-5960-58AE-D6E8AF0ABA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9FE1488-5747-7E16-DE44-AA7D52F0A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0E9CE1-5B02-CB53-59CD-296994ED9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F827F0D-538C-3B21-1742-8F6D931F8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153225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93F40D-D508-B2F6-01D0-DE960ED64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AD2DF77-EBE8-64AF-DF60-2324D3B369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ED47A7-B9F9-5733-866C-C68EF87F0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BFDB0D-8551-7713-6CB9-426BF514A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E96467-F53C-5CC0-A277-6FC1F8EA9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850698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732D92D-916F-A3DE-5267-A70FE25F59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13518C7-204C-9A6E-6A06-0E7073CD79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1783AE5-7062-A068-F224-7100BF907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8CDA05-38BF-8BBE-AF12-6AC0A51D7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36551C-F524-CB49-0A98-56391FBA5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8603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3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8803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579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36" y="1681852"/>
            <a:ext cx="5156201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1" b="1"/>
            </a:lvl1pPr>
            <a:lvl2pPr marL="342899" indent="0">
              <a:buNone/>
              <a:defRPr sz="1500" b="1"/>
            </a:lvl2pPr>
            <a:lvl3pPr marL="685801" indent="0">
              <a:buNone/>
              <a:defRPr sz="1351" b="1"/>
            </a:lvl3pPr>
            <a:lvl4pPr marL="1028700" indent="0">
              <a:buNone/>
              <a:defRPr sz="1200" b="1"/>
            </a:lvl4pPr>
            <a:lvl5pPr marL="1371601" indent="0">
              <a:buNone/>
              <a:defRPr sz="1200" b="1"/>
            </a:lvl5pPr>
            <a:lvl6pPr marL="1714499" indent="0">
              <a:buNone/>
              <a:defRPr sz="1200" b="1"/>
            </a:lvl6pPr>
            <a:lvl7pPr marL="2057402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199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36" y="2507564"/>
            <a:ext cx="51562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8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1" b="1"/>
            </a:lvl1pPr>
            <a:lvl2pPr marL="342899" indent="0">
              <a:buNone/>
              <a:defRPr sz="1500" b="1"/>
            </a:lvl2pPr>
            <a:lvl3pPr marL="685801" indent="0">
              <a:buNone/>
              <a:defRPr sz="1351" b="1"/>
            </a:lvl3pPr>
            <a:lvl4pPr marL="1028700" indent="0">
              <a:buNone/>
              <a:defRPr sz="1200" b="1"/>
            </a:lvl4pPr>
            <a:lvl5pPr marL="1371601" indent="0">
              <a:buNone/>
              <a:defRPr sz="1200" b="1"/>
            </a:lvl5pPr>
            <a:lvl6pPr marL="1714499" indent="0">
              <a:buNone/>
              <a:defRPr sz="1200" b="1"/>
            </a:lvl6pPr>
            <a:lvl7pPr marL="2057402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199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8" y="2507564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991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996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15573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51" y="457214"/>
            <a:ext cx="393192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8" y="990600"/>
            <a:ext cx="6172201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1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51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899" indent="0">
              <a:buNone/>
              <a:defRPr sz="900"/>
            </a:lvl2pPr>
            <a:lvl3pPr marL="685801" indent="0">
              <a:buNone/>
              <a:defRPr sz="751"/>
            </a:lvl3pPr>
            <a:lvl4pPr marL="1028700" indent="0">
              <a:buNone/>
              <a:defRPr sz="675"/>
            </a:lvl4pPr>
            <a:lvl5pPr marL="1371601" indent="0">
              <a:buNone/>
              <a:defRPr sz="675"/>
            </a:lvl5pPr>
            <a:lvl6pPr marL="1714499" indent="0">
              <a:buNone/>
              <a:defRPr sz="675"/>
            </a:lvl6pPr>
            <a:lvl7pPr marL="2057402" indent="0">
              <a:buNone/>
              <a:defRPr sz="675"/>
            </a:lvl7pPr>
            <a:lvl8pPr marL="2400300" indent="0">
              <a:buNone/>
              <a:defRPr sz="675"/>
            </a:lvl8pPr>
            <a:lvl9pPr marL="2743199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6926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51" y="457200"/>
            <a:ext cx="393192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8" y="990600"/>
            <a:ext cx="6172201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899" indent="0">
              <a:buNone/>
              <a:defRPr sz="2100"/>
            </a:lvl2pPr>
            <a:lvl3pPr marL="685801" indent="0">
              <a:buNone/>
              <a:defRPr sz="1801"/>
            </a:lvl3pPr>
            <a:lvl4pPr marL="1028700" indent="0">
              <a:buNone/>
              <a:defRPr sz="1500"/>
            </a:lvl4pPr>
            <a:lvl5pPr marL="1371601" indent="0">
              <a:buNone/>
              <a:defRPr sz="1500"/>
            </a:lvl5pPr>
            <a:lvl6pPr marL="1714499" indent="0">
              <a:buNone/>
              <a:defRPr sz="1500"/>
            </a:lvl6pPr>
            <a:lvl7pPr marL="2057402" indent="0">
              <a:buNone/>
              <a:defRPr sz="1500"/>
            </a:lvl7pPr>
            <a:lvl8pPr marL="2400300" indent="0">
              <a:buNone/>
              <a:defRPr sz="1500"/>
            </a:lvl8pPr>
            <a:lvl9pPr marL="2743199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51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899" indent="0">
              <a:buNone/>
              <a:defRPr sz="900"/>
            </a:lvl2pPr>
            <a:lvl3pPr marL="685801" indent="0">
              <a:buNone/>
              <a:defRPr sz="751"/>
            </a:lvl3pPr>
            <a:lvl4pPr marL="1028700" indent="0">
              <a:buNone/>
              <a:defRPr sz="675"/>
            </a:lvl4pPr>
            <a:lvl5pPr marL="1371601" indent="0">
              <a:buNone/>
              <a:defRPr sz="675"/>
            </a:lvl5pPr>
            <a:lvl6pPr marL="1714499" indent="0">
              <a:buNone/>
              <a:defRPr sz="675"/>
            </a:lvl6pPr>
            <a:lvl7pPr marL="2057402" indent="0">
              <a:buNone/>
              <a:defRPr sz="675"/>
            </a:lvl7pPr>
            <a:lvl8pPr marL="2400300" indent="0">
              <a:buNone/>
              <a:defRPr sz="675"/>
            </a:lvl8pPr>
            <a:lvl9pPr marL="2743199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2056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9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9" y="1828803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7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6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7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06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defTabSz="685801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1" indent="-171451" algn="l" defTabSz="685801" rtl="0" eaLnBrk="1" latinLnBrk="0" hangingPunct="1">
        <a:lnSpc>
          <a:spcPct val="90000"/>
        </a:lnSpc>
        <a:spcBef>
          <a:spcPts val="751"/>
        </a:spcBef>
        <a:buFont typeface="Wingdings 2" pitchFamily="18" charset="2"/>
        <a:buChar char="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2" indent="-171451" algn="l" defTabSz="685801" rtl="0" eaLnBrk="1" latinLnBrk="0" hangingPunct="1">
        <a:lnSpc>
          <a:spcPct val="90000"/>
        </a:lnSpc>
        <a:spcBef>
          <a:spcPts val="374"/>
        </a:spcBef>
        <a:buFont typeface="Wingdings 2" pitchFamily="18" charset="2"/>
        <a:buChar char="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857251" indent="-171451" algn="l" defTabSz="685801" rtl="0" eaLnBrk="1" latinLnBrk="0" hangingPunct="1">
        <a:lnSpc>
          <a:spcPct val="90000"/>
        </a:lnSpc>
        <a:spcBef>
          <a:spcPts val="374"/>
        </a:spcBef>
        <a:buFont typeface="Wingdings 2" pitchFamily="18" charset="2"/>
        <a:buChar char="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1" indent="-171451" algn="l" defTabSz="685801" rtl="0" eaLnBrk="1" latinLnBrk="0" hangingPunct="1">
        <a:lnSpc>
          <a:spcPct val="90000"/>
        </a:lnSpc>
        <a:spcBef>
          <a:spcPts val="374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2" indent="-171451" algn="l" defTabSz="685801" rtl="0" eaLnBrk="1" latinLnBrk="0" hangingPunct="1">
        <a:lnSpc>
          <a:spcPct val="90000"/>
        </a:lnSpc>
        <a:spcBef>
          <a:spcPts val="374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1" algn="l" defTabSz="685801" rtl="0" eaLnBrk="1" latinLnBrk="0" hangingPunct="1">
        <a:spcBef>
          <a:spcPct val="20000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1" algn="l" defTabSz="685801" rtl="0" eaLnBrk="1" latinLnBrk="0" hangingPunct="1">
        <a:spcBef>
          <a:spcPct val="20000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1" indent="-171451" algn="l" defTabSz="685801" rtl="0" eaLnBrk="1" latinLnBrk="0" hangingPunct="1">
        <a:spcBef>
          <a:spcPct val="20000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2" indent="-171451" algn="l" defTabSz="685801" rtl="0" eaLnBrk="1" latinLnBrk="0" hangingPunct="1">
        <a:spcBef>
          <a:spcPct val="20000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9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801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1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99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2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99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9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9" y="1828803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7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6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7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9018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685801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1" indent="-171451" algn="l" defTabSz="685801" rtl="0" eaLnBrk="1" latinLnBrk="0" hangingPunct="1">
        <a:lnSpc>
          <a:spcPct val="90000"/>
        </a:lnSpc>
        <a:spcBef>
          <a:spcPts val="751"/>
        </a:spcBef>
        <a:buFont typeface="Wingdings 2" pitchFamily="18" charset="2"/>
        <a:buChar char="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2" indent="-171451" algn="l" defTabSz="685801" rtl="0" eaLnBrk="1" latinLnBrk="0" hangingPunct="1">
        <a:lnSpc>
          <a:spcPct val="90000"/>
        </a:lnSpc>
        <a:spcBef>
          <a:spcPts val="374"/>
        </a:spcBef>
        <a:buFont typeface="Wingdings 2" pitchFamily="18" charset="2"/>
        <a:buChar char="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857251" indent="-171451" algn="l" defTabSz="685801" rtl="0" eaLnBrk="1" latinLnBrk="0" hangingPunct="1">
        <a:lnSpc>
          <a:spcPct val="90000"/>
        </a:lnSpc>
        <a:spcBef>
          <a:spcPts val="374"/>
        </a:spcBef>
        <a:buFont typeface="Wingdings 2" pitchFamily="18" charset="2"/>
        <a:buChar char="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1" indent="-171451" algn="l" defTabSz="685801" rtl="0" eaLnBrk="1" latinLnBrk="0" hangingPunct="1">
        <a:lnSpc>
          <a:spcPct val="90000"/>
        </a:lnSpc>
        <a:spcBef>
          <a:spcPts val="374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2" indent="-171451" algn="l" defTabSz="685801" rtl="0" eaLnBrk="1" latinLnBrk="0" hangingPunct="1">
        <a:lnSpc>
          <a:spcPct val="90000"/>
        </a:lnSpc>
        <a:spcBef>
          <a:spcPts val="374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1" algn="l" defTabSz="685801" rtl="0" eaLnBrk="1" latinLnBrk="0" hangingPunct="1">
        <a:spcBef>
          <a:spcPct val="20000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1" algn="l" defTabSz="685801" rtl="0" eaLnBrk="1" latinLnBrk="0" hangingPunct="1">
        <a:spcBef>
          <a:spcPct val="20000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1" indent="-171451" algn="l" defTabSz="685801" rtl="0" eaLnBrk="1" latinLnBrk="0" hangingPunct="1">
        <a:spcBef>
          <a:spcPct val="20000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2" indent="-171451" algn="l" defTabSz="685801" rtl="0" eaLnBrk="1" latinLnBrk="0" hangingPunct="1">
        <a:spcBef>
          <a:spcPct val="20000"/>
        </a:spcBef>
        <a:buFont typeface="Wingdings 2" pitchFamily="18" charset="2"/>
        <a:buChar char=""/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9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801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1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99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2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99" algn="l" defTabSz="685801" rtl="0" eaLnBrk="1" latinLnBrk="0" hangingPunct="1">
        <a:defRPr kumimoji="1"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8BE4C6C-1247-09A3-8E38-28E80AF14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9F1C027-5014-26FC-70E4-44C199CC0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3B8A2E-B5CB-E817-9520-81FB82FD7C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A8729B-7A51-6E27-DB86-18B4EB85F1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AAA399-6F81-0693-4D35-2CC76017E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64AAD70-B2AB-468D-BAF5-A2084D53FFF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80293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/>
          </p:cNvSpPr>
          <p:nvPr/>
        </p:nvSpPr>
        <p:spPr>
          <a:xfrm>
            <a:off x="2707244" y="1847089"/>
            <a:ext cx="6374627" cy="523220"/>
          </a:xfrm>
          <a:prstGeom prst="rect">
            <a:avLst/>
          </a:prstGeom>
          <a:solidFill>
            <a:schemeClr val="bg1"/>
          </a:solidFill>
          <a:effectLst>
            <a:softEdge rad="31750"/>
          </a:effectLst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011D2B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発表者：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546713"/>
              </p:ext>
            </p:extLst>
          </p:nvPr>
        </p:nvGraphicFramePr>
        <p:xfrm>
          <a:off x="2707244" y="2476012"/>
          <a:ext cx="6712000" cy="402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0">
                  <a:extLst>
                    <a:ext uri="{9D8B030D-6E8A-4147-A177-3AD203B41FA5}">
                      <a16:colId xmlns:a16="http://schemas.microsoft.com/office/drawing/2014/main" val="190436667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37639359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48193615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項目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該当状況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該当企業名等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825964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役員・顧問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なし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904439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株保有・利益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なし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66122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特許権使用料</a:t>
                      </a:r>
                      <a:endParaRPr kumimoji="1" lang="ja-JP" altLang="en-US" sz="1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なし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52227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講演料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あり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〇〇企業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984341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原稿料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あり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〇〇株式会社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271786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研究費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なし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98814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奨学寄付金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なし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180612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寄付講座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なし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6741533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その他報酬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あり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〇〇株式会社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57736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個人的利害関係</a:t>
                      </a:r>
                      <a:endParaRPr kumimoji="1" lang="ja-JP" altLang="en-US" sz="1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なし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1182934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2C005C0-38FC-0A57-274C-2595464E78A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094346" cy="1550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ja-JP" altLang="en-US" sz="4063" b="1" dirty="0">
                <a:solidFill>
                  <a:srgbClr val="011D2B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日本</a:t>
            </a:r>
            <a:r>
              <a:rPr kumimoji="1" lang="en-US" altLang="ja-JP" sz="4063" b="1" dirty="0">
                <a:solidFill>
                  <a:srgbClr val="011D2B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NP</a:t>
            </a:r>
            <a:r>
              <a:rPr kumimoji="1" lang="ja-JP" altLang="en-US" sz="4063" b="1" dirty="0">
                <a:solidFill>
                  <a:srgbClr val="011D2B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学会第</a:t>
            </a:r>
            <a:r>
              <a:rPr kumimoji="1" lang="en-US" altLang="ja-JP" sz="4063" b="1" dirty="0">
                <a:solidFill>
                  <a:srgbClr val="011D2B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12</a:t>
            </a:r>
            <a:r>
              <a:rPr kumimoji="1" lang="ja-JP" altLang="en-US" sz="4063" b="1" dirty="0">
                <a:solidFill>
                  <a:srgbClr val="011D2B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回学術集会</a:t>
            </a:r>
            <a:endParaRPr kumimoji="1" lang="en-US" altLang="ja-JP" sz="4063" b="1" dirty="0">
              <a:solidFill>
                <a:srgbClr val="011D2B"/>
              </a:solidFill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algn="ctr">
              <a:lnSpc>
                <a:spcPct val="120000"/>
              </a:lnSpc>
            </a:pPr>
            <a:r>
              <a:rPr kumimoji="1" lang="en-US" altLang="ja-JP" sz="4063" b="1" dirty="0">
                <a:solidFill>
                  <a:srgbClr val="011D2B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COI</a:t>
            </a:r>
            <a:r>
              <a:rPr kumimoji="1" lang="ja-JP" altLang="en-US" sz="4063" b="1" dirty="0">
                <a:solidFill>
                  <a:srgbClr val="011D2B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開示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0DF59A37-636E-B924-8B4C-4B02AF3447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769" y="105630"/>
            <a:ext cx="1296417" cy="1335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169937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TM02900720[[fn=インテグラル]]</Template>
  <TotalTime>673</TotalTime>
  <Words>56</Words>
  <Application>Microsoft Office PowerPoint</Application>
  <PresentationFormat>ワイド画面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UD デジタル 教科書体 NK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Wingdings 2</vt:lpstr>
      <vt:lpstr>HDOfficeLightV0</vt:lpstr>
      <vt:lpstr>1_HDOfficeLightV0</vt:lpstr>
      <vt:lpstr>Office テーマ</vt:lpstr>
      <vt:lpstr>PowerPoint プレゼンテーション</vt:lpstr>
    </vt:vector>
  </TitlesOfParts>
  <Company>Clearly Presented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Business PowerPoint Template</dc:title>
  <dc:creator>Presentation Magazine</dc:creator>
  <cp:lastModifiedBy>Kyoko Watanabe</cp:lastModifiedBy>
  <cp:revision>65</cp:revision>
  <cp:lastPrinted>2023-04-07T03:33:17Z</cp:lastPrinted>
  <dcterms:created xsi:type="dcterms:W3CDTF">2009-11-03T13:35:13Z</dcterms:created>
  <dcterms:modified xsi:type="dcterms:W3CDTF">2026-05-06T21:55:59Z</dcterms:modified>
</cp:coreProperties>
</file>